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40"/>
    <p:restoredTop sz="42773" autoAdjust="0"/>
  </p:normalViewPr>
  <p:slideViewPr>
    <p:cSldViewPr>
      <p:cViewPr varScale="1">
        <p:scale>
          <a:sx n="48" d="100"/>
          <a:sy n="48" d="100"/>
        </p:scale>
        <p:origin x="3012"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87" d="100"/>
          <a:sy n="87" d="100"/>
        </p:scale>
        <p:origin x="390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2</a:t>
            </a:fld>
            <a:endParaRPr lang="en-US"/>
          </a:p>
        </p:txBody>
      </p:sp>
    </p:spTree>
    <p:extLst>
      <p:ext uri="{BB962C8B-B14F-4D97-AF65-F5344CB8AC3E}">
        <p14:creationId xmlns:p14="http://schemas.microsoft.com/office/powerpoint/2010/main" val="111101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cover the final project status and Gantt Chart</a:t>
            </a:r>
          </a:p>
          <a:p>
            <a:r>
              <a:rPr lang="en-US" dirty="0"/>
              <a:t>All tasks were completed as expected by the deadline</a:t>
            </a:r>
          </a:p>
          <a:p>
            <a:r>
              <a:rPr lang="en-US" dirty="0"/>
              <a:t>The following tasks were completed in sequential order: </a:t>
            </a:r>
          </a:p>
          <a:p>
            <a:endParaRPr lang="en-US" dirty="0"/>
          </a:p>
          <a:p>
            <a:r>
              <a:rPr lang="en-US" dirty="0"/>
              <a:t>For the first few weeks: we did startup and research</a:t>
            </a:r>
          </a:p>
          <a:p>
            <a:pPr marL="228600" indent="-228600">
              <a:buAutoNum type="arabicPeriod"/>
            </a:pPr>
            <a:r>
              <a:rPr lang="en-US" dirty="0"/>
              <a:t>Startup is the time that it took for us to understand the project requirements</a:t>
            </a:r>
          </a:p>
          <a:p>
            <a:pPr marL="228600" indent="-228600">
              <a:buAutoNum type="arabicPeriod"/>
            </a:pPr>
            <a:r>
              <a:rPr lang="en-US" dirty="0"/>
              <a:t>Research is investigating what technology we were going to use for this project.</a:t>
            </a:r>
          </a:p>
          <a:p>
            <a:pPr marL="228600" indent="-228600">
              <a:buAutoNum type="arabicPeriod"/>
            </a:pPr>
            <a:endParaRPr lang="en-US" dirty="0"/>
          </a:p>
          <a:p>
            <a:pPr marL="0" indent="0">
              <a:buNone/>
            </a:pPr>
            <a:r>
              <a:rPr lang="en-US" dirty="0"/>
              <a:t>Then, For the next few weeks we jumped into development:</a:t>
            </a:r>
          </a:p>
          <a:p>
            <a:pPr marL="0" indent="0">
              <a:buNone/>
            </a:pPr>
            <a:r>
              <a:rPr lang="en-US" dirty="0"/>
              <a:t>This included the xml parser, Json parser, Creation of the Database</a:t>
            </a:r>
          </a:p>
          <a:p>
            <a:pPr marL="0" indent="0">
              <a:buNone/>
            </a:pPr>
            <a:r>
              <a:rPr lang="en-US" dirty="0"/>
              <a:t>And populating the database with sample data.</a:t>
            </a:r>
          </a:p>
          <a:p>
            <a:pPr marL="0" indent="0">
              <a:buNone/>
            </a:pPr>
            <a:endParaRPr lang="en-US" dirty="0"/>
          </a:p>
          <a:p>
            <a:pPr marL="0" indent="0">
              <a:buNone/>
            </a:pPr>
            <a:r>
              <a:rPr lang="en-US" dirty="0"/>
              <a:t>While all this was going on QA was being conducted:</a:t>
            </a:r>
          </a:p>
          <a:p>
            <a:pPr marL="0" indent="0">
              <a:buNone/>
            </a:pPr>
            <a:r>
              <a:rPr lang="en-US" dirty="0"/>
              <a:t>Which includes creation of automated test scripts</a:t>
            </a:r>
          </a:p>
          <a:p>
            <a:pPr marL="0" indent="0">
              <a:buNone/>
            </a:pPr>
            <a:endParaRPr lang="en-US" dirty="0"/>
          </a:p>
          <a:p>
            <a:pPr marL="0" indent="0">
              <a:buNone/>
            </a:pPr>
            <a:r>
              <a:rPr lang="en-US" dirty="0"/>
              <a:t>Then, The Visualization task, was used for setting up tableau</a:t>
            </a:r>
          </a:p>
          <a:p>
            <a:pPr marL="0" indent="0">
              <a:buNone/>
            </a:pPr>
            <a:r>
              <a:rPr lang="en-US" dirty="0"/>
              <a:t>Finally, at the bottom we built in time for the owners to evaluate our work at each sprint</a:t>
            </a:r>
          </a:p>
          <a:p>
            <a:pPr marL="0" indent="0">
              <a:buNone/>
            </a:pPr>
            <a:endParaRPr lang="en-US" dirty="0"/>
          </a:p>
          <a:p>
            <a:r>
              <a:rPr lang="en-US" dirty="0"/>
              <a:t>Project went according to our plan with two modifications:</a:t>
            </a:r>
          </a:p>
          <a:p>
            <a:pPr marL="228600" indent="-228600">
              <a:buAutoNum type="arabicParenR"/>
            </a:pPr>
            <a:r>
              <a:rPr lang="en-US" dirty="0"/>
              <a:t>We combined the Parsing task and validation task of xml and json respectively since we are using the FHIR server to validate and convert to a common data format (JSON). </a:t>
            </a:r>
          </a:p>
          <a:p>
            <a:pPr marL="228600" indent="-228600">
              <a:buAutoNum type="arabicParenR"/>
            </a:pPr>
            <a:r>
              <a:rPr lang="en-US" dirty="0"/>
              <a:t>We had to add one week extra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of firefighters (looking for &gt;200k) 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pic>
        <p:nvPicPr>
          <p:cNvPr id="6" name="Audio 5">
            <a:hlinkClick r:id="" action="ppaction://media"/>
            <a:extLst>
              <a:ext uri="{FF2B5EF4-FFF2-40B4-BE49-F238E27FC236}">
                <a16:creationId xmlns:a16="http://schemas.microsoft.com/office/drawing/2014/main" id="{7DD6F5F9-0250-4FA7-A3E4-9F2778DC66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8787399"/>
      </p:ext>
    </p:extLst>
  </p:cSld>
  <p:clrMapOvr>
    <a:masterClrMapping/>
  </p:clrMapOvr>
  <mc:AlternateContent xmlns:mc="http://schemas.openxmlformats.org/markup-compatibility/2006" xmlns:p14="http://schemas.microsoft.com/office/powerpoint/2010/main">
    <mc:Choice Requires="p14">
      <p:transition spd="slow" p14:dur="2000" advTm="4063"/>
    </mc:Choice>
    <mc:Fallback xmlns="">
      <p:transition spd="slow" advTm="4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pic>
        <p:nvPicPr>
          <p:cNvPr id="7" name="Audio 6">
            <a:hlinkClick r:id="" action="ppaction://media"/>
            <a:extLst>
              <a:ext uri="{FF2B5EF4-FFF2-40B4-BE49-F238E27FC236}">
                <a16:creationId xmlns:a16="http://schemas.microsoft.com/office/drawing/2014/main" id="{9EE86301-9927-451F-876F-723D7D064C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59282076"/>
      </p:ext>
    </p:extLst>
  </p:cSld>
  <p:clrMapOvr>
    <a:masterClrMapping/>
  </p:clrMapOvr>
  <mc:AlternateContent xmlns:mc="http://schemas.openxmlformats.org/markup-compatibility/2006" xmlns:p14="http://schemas.microsoft.com/office/powerpoint/2010/main">
    <mc:Choice Requires="p14">
      <p:transition spd="slow" p14:dur="2000" advTm="17231"/>
    </mc:Choice>
    <mc:Fallback xmlns="">
      <p:transition spd="slow" advTm="17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1026" name="Picture 2">
            <a:extLst>
              <a:ext uri="{FF2B5EF4-FFF2-40B4-BE49-F238E27FC236}">
                <a16:creationId xmlns:a16="http://schemas.microsoft.com/office/drawing/2014/main" id="{31D45B6F-6A49-1C45-A896-4766FA939F55}"/>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pic>
        <p:nvPicPr>
          <p:cNvPr id="3" name="Project Goals and Requirements Audio Clip.m4a" descr="Project Goals and Requirements Audio Clip.m4a">
            <a:hlinkClick r:id="" action="ppaction://media"/>
            <a:extLst>
              <a:ext uri="{FF2B5EF4-FFF2-40B4-BE49-F238E27FC236}">
                <a16:creationId xmlns:a16="http://schemas.microsoft.com/office/drawing/2014/main" id="{33C7049B-84AE-954A-A253-3C482616A1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016750" y="5811838"/>
            <a:ext cx="812800" cy="812800"/>
          </a:xfrm>
          <a:prstGeom prst="rect">
            <a:avLst/>
          </a:prstGeom>
        </p:spPr>
      </p:pic>
    </p:spTree>
    <p:custDataLst>
      <p:tags r:id="rId1"/>
    </p:custDataLst>
    <p:extLst>
      <p:ext uri="{BB962C8B-B14F-4D97-AF65-F5344CB8AC3E}">
        <p14:creationId xmlns:p14="http://schemas.microsoft.com/office/powerpoint/2010/main" val="387171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2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a:t>Haolong Yan (Jan)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pic>
        <p:nvPicPr>
          <p:cNvPr id="9" name="Audio 8">
            <a:hlinkClick r:id="" action="ppaction://media"/>
            <a:extLst>
              <a:ext uri="{FF2B5EF4-FFF2-40B4-BE49-F238E27FC236}">
                <a16:creationId xmlns:a16="http://schemas.microsoft.com/office/drawing/2014/main" id="{8FE0E5E0-9363-4F76-A6CB-4348531E26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3145866"/>
      </p:ext>
    </p:extLst>
  </p:cSld>
  <p:clrMapOvr>
    <a:masterClrMapping/>
  </p:clrMapOvr>
  <mc:AlternateContent xmlns:mc="http://schemas.openxmlformats.org/markup-compatibility/2006" xmlns:p14="http://schemas.microsoft.com/office/powerpoint/2010/main">
    <mc:Choice Requires="p14">
      <p:transition spd="slow" p14:dur="2000" advTm="32904"/>
    </mc:Choice>
    <mc:Fallback xmlns="">
      <p:transition spd="slow" advTm="3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normAutofit/>
          </a:bodyPr>
          <a:lstStyle/>
          <a:p>
            <a:r>
              <a:rPr lang="en-US" dirty="0"/>
              <a:t>Python 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 DB fields</a:t>
            </a:r>
          </a:p>
          <a:p>
            <a:pPr lvl="1"/>
            <a:r>
              <a:rPr lang="en-US" dirty="0"/>
              <a:t>Worked through HL7 FHIR standard and made tentative mapping; aligned with mentor</a:t>
            </a:r>
          </a:p>
          <a:p>
            <a:endParaRPr lang="en-US" dirty="0"/>
          </a:p>
        </p:txBody>
      </p:sp>
      <p:pic>
        <p:nvPicPr>
          <p:cNvPr id="9" name="Sound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xmlns:p14="http://schemas.microsoft.com/office/powerpoint/2010/main">
    <mc:Choice Requires="p14">
      <p:transition spd="slow" p14:dur="2000" advTm="77140"/>
    </mc:Choice>
    <mc:Fallback xmlns="">
      <p:transition spd="slow" advTm="77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9"/>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7" name="Picture 6">
            <a:extLst>
              <a:ext uri="{FF2B5EF4-FFF2-40B4-BE49-F238E27FC236}">
                <a16:creationId xmlns:a16="http://schemas.microsoft.com/office/drawing/2014/main" id="{8FDC3C69-7029-C848-9ED9-FF0B360FBDD2}"/>
              </a:ext>
            </a:extLst>
          </p:cNvPr>
          <p:cNvPicPr>
            <a:picLocks noChangeAspect="1"/>
          </p:cNvPicPr>
          <p:nvPr/>
        </p:nvPicPr>
        <p:blipFill>
          <a:blip r:embed="rId5"/>
          <a:stretch>
            <a:fillRect/>
          </a:stretch>
        </p:blipFill>
        <p:spPr>
          <a:xfrm>
            <a:off x="168101" y="1219200"/>
            <a:ext cx="8899699" cy="4387643"/>
          </a:xfrm>
          <a:prstGeom prst="rect">
            <a:avLst/>
          </a:prstGeom>
        </p:spPr>
      </p:pic>
      <p:pic>
        <p:nvPicPr>
          <p:cNvPr id="6" name="Audio 5">
            <a:hlinkClick r:id="" action="ppaction://media"/>
            <a:extLst>
              <a:ext uri="{FF2B5EF4-FFF2-40B4-BE49-F238E27FC236}">
                <a16:creationId xmlns:a16="http://schemas.microsoft.com/office/drawing/2014/main" id="{4E557D63-394A-48C5-A85B-34918DF909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57713199"/>
      </p:ext>
    </p:extLst>
  </p:cSld>
  <p:clrMapOvr>
    <a:masterClrMapping/>
  </p:clrMapOvr>
  <mc:AlternateContent xmlns:mc="http://schemas.openxmlformats.org/markup-compatibility/2006">
    <mc:Choice xmlns:p14="http://schemas.microsoft.com/office/powerpoint/2010/main" Requires="p14">
      <p:transition spd="slow" p14:dur="2000" advTm="74283"/>
    </mc:Choice>
    <mc:Fallback>
      <p:transition spd="slow" advTm="74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id="{2AD661F2-0C61-5C4F-8669-2DABE4F747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pic>
        <p:nvPicPr>
          <p:cNvPr id="21" name="Audio 20">
            <a:hlinkClick r:id="" action="ppaction://media"/>
            <a:extLst>
              <a:ext uri="{FF2B5EF4-FFF2-40B4-BE49-F238E27FC236}">
                <a16:creationId xmlns:a16="http://schemas.microsoft.com/office/drawing/2014/main" id="{E2617F2C-3387-4221-A7C6-891DBF38D9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339152907"/>
      </p:ext>
    </p:extLst>
  </p:cSld>
  <p:clrMapOvr>
    <a:masterClrMapping/>
  </p:clrMapOvr>
  <mc:AlternateContent xmlns:mc="http://schemas.openxmlformats.org/markup-compatibility/2006" xmlns:p14="http://schemas.microsoft.com/office/powerpoint/2010/main">
    <mc:Choice Requires="p14">
      <p:transition spd="slow" p14:dur="2000" advTm="57604"/>
    </mc:Choice>
    <mc:Fallback xmlns="">
      <p:transition spd="slow" advTm="57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1"/>
                </p:tgtEl>
              </p:cMediaNode>
            </p:audio>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16.9|17.9|17.5"/>
</p:tagLst>
</file>

<file path=ppt/tags/tag3.xml><?xml version="1.0" encoding="utf-8"?>
<p:tagLst xmlns:a="http://schemas.openxmlformats.org/drawingml/2006/main" xmlns:r="http://schemas.openxmlformats.org/officeDocument/2006/relationships" xmlns:p="http://schemas.openxmlformats.org/presentationml/2006/main">
  <p:tag name="TIMING" val="|6.6"/>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20993</TotalTime>
  <Words>666</Words>
  <Application>Microsoft Office PowerPoint</Application>
  <PresentationFormat>On-screen Show (4:3)</PresentationFormat>
  <Paragraphs>94</Paragraphs>
  <Slides>7</Slides>
  <Notes>6</Notes>
  <HiddenSlides>0</HiddenSlides>
  <MMClips>7</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Roboto</vt:lpstr>
      <vt:lpstr>Roboto Condensed Light</vt:lpstr>
      <vt:lpstr>Arial</vt:lpstr>
      <vt:lpstr>Calibri</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Joe Kurokawa</cp:lastModifiedBy>
  <cp:revision>152</cp:revision>
  <dcterms:created xsi:type="dcterms:W3CDTF">2020-09-20T20:34:12Z</dcterms:created>
  <dcterms:modified xsi:type="dcterms:W3CDTF">2020-12-01T00:31:35Z</dcterms:modified>
</cp:coreProperties>
</file>